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8" r:id="rId4"/>
    <p:sldId id="269" r:id="rId5"/>
    <p:sldId id="261" r:id="rId6"/>
    <p:sldId id="272" r:id="rId7"/>
    <p:sldId id="262" r:id="rId8"/>
    <p:sldId id="265" r:id="rId9"/>
    <p:sldId id="270" r:id="rId10"/>
    <p:sldId id="267" r:id="rId11"/>
    <p:sldId id="266" r:id="rId12"/>
  </p:sldIdLst>
  <p:sldSz cx="12192000" cy="6858000"/>
  <p:notesSz cx="6858000" cy="9144000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E5BEE-C96D-44A8-96AB-96FA1FC5BDAA}" v="3" dt="2025-09-06T15:44:08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DF559B-372F-4148-8752-109403201B0C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F8EB1-AEA8-43D4-AFA3-D95A958BC0D1}" type="datetime1">
              <a:rPr lang="fr-FR" smtClean="0"/>
              <a:t>06/09/2025</a:t>
            </a:fld>
            <a:endParaRPr lang="en-US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/>
              <a:t>Cliquez pour modifier les styles du texte du masque</a:t>
            </a:r>
            <a:endParaRPr lang="en-US"/>
          </a:p>
          <a:p>
            <a:pPr lvl="1" rtl="0"/>
            <a:r>
              <a:rPr lang="fr-ca"/>
              <a:t>Deuxième niveau</a:t>
            </a:r>
          </a:p>
          <a:p>
            <a:pPr lvl="2" rtl="0"/>
            <a:r>
              <a:rPr lang="fr-ca"/>
              <a:t>Troisième niveau</a:t>
            </a:r>
          </a:p>
          <a:p>
            <a:pPr lvl="3" rtl="0"/>
            <a:r>
              <a:rPr lang="fr-ca"/>
              <a:t>Quatrième niveau</a:t>
            </a:r>
          </a:p>
          <a:p>
            <a:pPr lvl="4" rtl="0"/>
            <a:r>
              <a:rPr lang="fr-ca"/>
              <a:t>Cinquième niveau</a:t>
            </a:r>
            <a:endParaRPr lang="en-US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ca" dirty="0"/>
              <a:t>Cliquer pour modifier le style du titre du masque</a:t>
            </a:r>
            <a:endParaRPr lang="en-US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79166-14EA-4227-B1B2-D2944A371509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 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à l’image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8CB2F-7BF4-4A8C-AFB1-357BAD8DCD19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4C910-8B08-4ACF-80CD-FB0927C4E392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3FD85-2D9C-489C-BAB9-1B0E64BCDB27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Zone de texte 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ca" sz="8000">
                <a:solidFill>
                  <a:schemeClr val="tx1"/>
                </a:solidFill>
                <a:effectLst/>
              </a:rPr>
              <a:t>« </a:t>
            </a:r>
          </a:p>
        </p:txBody>
      </p:sp>
      <p:sp>
        <p:nvSpPr>
          <p:cNvPr id="13" name="Zone de texte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ca" sz="8000">
                <a:solidFill>
                  <a:schemeClr val="tx1"/>
                </a:solidFill>
                <a:effectLst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C00E3-B1CF-4EC3-BBB8-3E417CEBF4D1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 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7" name="Espace réservé du texte 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 3"/>
          <p:cNvSpPr>
            <a:spLocks noGrp="1"/>
          </p:cNvSpPr>
          <p:nvPr>
            <p:ph type="body" sz="half" idx="15" hasCustomPrompt="1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9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 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11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7" hasCustomPrompt="1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B027E-14EC-47DC-8A15-CB0B19A390A0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 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 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 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 1"/>
          <p:cNvSpPr>
            <a:spLocks noGrp="1"/>
          </p:cNvSpPr>
          <p:nvPr>
            <p:ph type="title" hasCustomPrompt="1"/>
          </p:nvPr>
        </p:nvSpPr>
        <p:spPr>
          <a:xfrm>
            <a:off x="913794" y="492126"/>
            <a:ext cx="10353763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19" name="Espace réservé du texte 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à l’image 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 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22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à l’image 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 3"/>
          <p:cNvSpPr>
            <a:spLocks noGrp="1"/>
          </p:cNvSpPr>
          <p:nvPr>
            <p:ph type="body" sz="half" idx="19" hasCustomPrompt="1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25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à l’image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Espace réservé du texte 3"/>
          <p:cNvSpPr>
            <a:spLocks noGrp="1"/>
          </p:cNvSpPr>
          <p:nvPr>
            <p:ph type="body" sz="half" idx="20" hasCustomPrompt="1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60670F-D075-43EC-B345-9D5401D366C2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51480A-2B1B-476A-879C-A6B3C13991D0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ca" dirty="0"/>
              <a:t>Cliquer pour modifier le style du titre du masque</a:t>
            </a:r>
            <a:endParaRPr lang="en-US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E00C0-EA6B-4E1B-9A63-0534A74319BC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FC2FA-6073-4C83-8399-774AAD71CDD1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6D9B-0B89-4563-B727-9E98734633B8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-ca" dirty="0"/>
              <a:t>Cliquez pour modifier les styles du texte du masque</a:t>
            </a:r>
          </a:p>
          <a:p>
            <a:pPr lvl="1" rtl="0"/>
            <a:r>
              <a:rPr lang="fr-ca" dirty="0"/>
              <a:t>Deuxième niveau</a:t>
            </a:r>
          </a:p>
          <a:p>
            <a:pPr lvl="2" rtl="0"/>
            <a:r>
              <a:rPr lang="fr-ca" dirty="0"/>
              <a:t>Troisième niveau</a:t>
            </a:r>
          </a:p>
          <a:p>
            <a:pPr lvl="3" rtl="0"/>
            <a:r>
              <a:rPr lang="fr-ca" dirty="0"/>
              <a:t>Quatrième niveau</a:t>
            </a:r>
          </a:p>
          <a:p>
            <a:pPr lvl="4" rtl="0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-ca" dirty="0"/>
              <a:t>Cliquez pour modifier les styles du texte du masque</a:t>
            </a:r>
          </a:p>
          <a:p>
            <a:pPr lvl="1" rtl="0"/>
            <a:r>
              <a:rPr lang="fr-ca" dirty="0"/>
              <a:t>Deuxième niveau</a:t>
            </a:r>
          </a:p>
          <a:p>
            <a:pPr lvl="2" rtl="0"/>
            <a:r>
              <a:rPr lang="fr-ca" dirty="0"/>
              <a:t>Troisième niveau</a:t>
            </a:r>
          </a:p>
          <a:p>
            <a:pPr lvl="3" rtl="0"/>
            <a:r>
              <a:rPr lang="fr-ca" dirty="0"/>
              <a:t>Quatrième niveau</a:t>
            </a:r>
          </a:p>
          <a:p>
            <a:pPr lvl="4" rtl="0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0C480-C627-45FA-AAF4-14E44AD696B6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 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dirty="0"/>
              <a:t>Cliquez pour modifier les styles du texte du masque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 hasCustomPrompt="1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ca" dirty="0"/>
              <a:t>Cliquez pour modifier les styles du texte du masque</a:t>
            </a:r>
          </a:p>
          <a:p>
            <a:pPr lvl="1" rtl="0"/>
            <a:r>
              <a:rPr lang="fr-ca" dirty="0"/>
              <a:t>Deuxième niveau</a:t>
            </a:r>
          </a:p>
          <a:p>
            <a:pPr lvl="2" rtl="0"/>
            <a:r>
              <a:rPr lang="fr-ca" dirty="0"/>
              <a:t>Troisième niveau</a:t>
            </a:r>
          </a:p>
          <a:p>
            <a:pPr lvl="3" rtl="0"/>
            <a:r>
              <a:rPr lang="fr-ca" dirty="0"/>
              <a:t>Quatrième niveau</a:t>
            </a:r>
          </a:p>
          <a:p>
            <a:pPr lvl="4" rtl="0"/>
            <a:r>
              <a:rPr lang="fr-ca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dirty="0"/>
              <a:t>Cliquez pour modifier les styles du 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 hasCustomPrompt="1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ca" dirty="0"/>
              <a:t>Cliquez pour modifier les styles du texte du masque</a:t>
            </a:r>
          </a:p>
          <a:p>
            <a:pPr lvl="1" rtl="0"/>
            <a:r>
              <a:rPr lang="fr-ca" dirty="0"/>
              <a:t>Deuxième niveau</a:t>
            </a:r>
          </a:p>
          <a:p>
            <a:pPr lvl="2" rtl="0"/>
            <a:r>
              <a:rPr lang="fr-ca" dirty="0"/>
              <a:t>Troisième niveau</a:t>
            </a:r>
          </a:p>
          <a:p>
            <a:pPr lvl="3" rtl="0"/>
            <a:r>
              <a:rPr lang="fr-ca" dirty="0"/>
              <a:t>Quatrième niveau</a:t>
            </a:r>
          </a:p>
          <a:p>
            <a:pPr lvl="4" rtl="0"/>
            <a:r>
              <a:rPr lang="fr-ca" dirty="0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ADEBF-D05C-4F77-A9B3-95FF862B8EE2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DBAA54-87C3-486C-B605-7D53A330C3C9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2A163-3A91-4894-812D-D6BF94C77FBA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 hasCustomPrompt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fr-ca" dirty="0"/>
              <a:t>Cliquez pour modifier les styles du texte du masque</a:t>
            </a:r>
          </a:p>
          <a:p>
            <a:pPr lvl="1" rtl="0"/>
            <a:r>
              <a:rPr lang="fr-ca" dirty="0"/>
              <a:t>Deuxième niveau</a:t>
            </a:r>
          </a:p>
          <a:p>
            <a:pPr lvl="2" rtl="0"/>
            <a:r>
              <a:rPr lang="fr-ca" dirty="0"/>
              <a:t>Troisième niveau</a:t>
            </a:r>
          </a:p>
          <a:p>
            <a:pPr lvl="3" rtl="0"/>
            <a:r>
              <a:rPr lang="fr-ca" dirty="0"/>
              <a:t>Quatrième niveau</a:t>
            </a:r>
          </a:p>
          <a:p>
            <a:pPr lvl="4" rtl="0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dirty="0"/>
              <a:t>Cliquez pour modifier les styles du texte du 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FE3F2C-9F8D-4C78-916C-A137BC32485A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 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ca" dirty="0"/>
              <a:t>Cliquer pour modifier le style du titre du masque</a:t>
            </a:r>
            <a:endParaRPr lang="en-US" dirty="0"/>
          </a:p>
        </p:txBody>
      </p:sp>
      <p:sp>
        <p:nvSpPr>
          <p:cNvPr id="3" name="Espace réservé à l’image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ca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88B703-01DD-4585-B8B0-3C565A0F3B37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dirty="0"/>
              <a:t>Cliquer pour modifier le style du titre du masque</a:t>
            </a:r>
            <a:endParaRPr lang="en-US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ca"/>
              <a:t>Cliquez pour modifier les styles du texte du masque</a:t>
            </a:r>
          </a:p>
          <a:p>
            <a:pPr lvl="1" rtl="0"/>
            <a:r>
              <a:rPr lang="fr-ca"/>
              <a:t>Deuxième niveau</a:t>
            </a:r>
          </a:p>
          <a:p>
            <a:pPr lvl="2" rtl="0"/>
            <a:r>
              <a:rPr lang="fr-ca"/>
              <a:t>Troisième niveau</a:t>
            </a:r>
          </a:p>
          <a:p>
            <a:pPr lvl="3" rtl="0"/>
            <a:r>
              <a:rPr lang="fr-ca"/>
              <a:t>Quatrième niveau</a:t>
            </a:r>
          </a:p>
          <a:p>
            <a:pPr lvl="4" rtl="0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B1EFB81-56F3-427E-9CCA-9E98929D835C}" type="datetime1">
              <a:rPr lang="fr-FR" smtClean="0"/>
              <a:t>06/09/2025</a:t>
            </a:fld>
            <a:endParaRPr lang="en-US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bing.com/ck/a?!&amp;&amp;p=8afb1a2ac68e5596291343f686d6b46ba0acdd63dd742c56642775590afa324fJmltdHM9MTc0MDI2ODgwMA&amp;ptn=3&amp;ver=2&amp;hsh=4&amp;fclid=04bdffae-f1c5-6bda-3098-ebeef0fe6a89&amp;u=a1L21hcHM_Jm1lcGk9MTM3fn5Vbmtub3dufkFkZHJlc3NfTGluayZ0eT0xOCZxPVNvcmlhbmElMjBIJUMzJUFEcGVyJTIwVHVsdW0mc3M9eXBpZC5ZTjkwMDF4NTQ2NzIyNjcwMTg5NDY1OTc3MSZwcG9pcz0yMC4yMjI2MzcxNzY1MTM2NzJfLTg3LjQ1NzMxMzUzNzU5NzY2X1NvcmlhbmElMjBIJUMzJUFEcGVyJTIwVHVsdW1fWU45MDAxeDU0NjcyMjY3MDE4OTQ2NTk3NzF-JmNwPTIwLjIyMjYzN34tODcuNDU3MzE0JnY9MiZzVj0xJkZPUk09TVBTUlBM&amp;ntb=1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soriana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corporativo.superaki.mx/" TargetMode="External"/><Relationship Id="rId4" Type="http://schemas.openxmlformats.org/officeDocument/2006/relationships/hyperlink" Target="http://www.chedraui.com.m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ing.com/ck/a?!&amp;&amp;p=1457f67689c4974747ffe5e626d1b20fac180bf11ac166263457d62136420946JmltdHM9MTc0MDI2ODgwMA&amp;ptn=3&amp;ver=2&amp;hsh=4&amp;fclid=04bdffae-f1c5-6bda-3098-ebeef0fe6a89&amp;u=a1L21hcHM_Jm1lcGk9MTAxfn5Vbmtub3dufkFkZHJlc3NfTGluayZ0eT0xOCZxPVByb1RlYyUyMERpdmUlMjBDZW50ZXJzJTIwJTI2JTIwQWR2YW5jZWQlMjBUcmFpbmluZyUyMEZhY2lsaXRpZXMmc3M9eXBpZC5ZTjkwMDF4OTkzMDY4MzAxODUxNjg2MDQ4MCZwcG9pcz0yMC4yMTY1MDg4NjUzNTY0NDVfLTg3LjQ2MDAwNjcxMzg2NzE5X1Byb1RlYyUyMERpdmUlMjBDZW50ZXJzJTIwJTI2JTIwQWR2YW5jZWQlMjBUcmFpbmluZyUyMEZhY2lsaXRpZXNfWU45MDAxeDk5MzA2ODMwMTg1MTY4NjA0ODB-JmNwPTIwLjIxNjUwOX4tODcuNDYwMDA3JnY9MiZzVj0xJkZPUk09TVBTUlBM&amp;ntb=1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ing.com/ck/a?!&amp;&amp;p=1457f67689c4974747ffe5e626d1b20fac180bf11ac166263457d62136420946JmltdHM9MTc0MDI2ODgwMA&amp;ptn=3&amp;ver=2&amp;hsh=4&amp;fclid=04bdffae-f1c5-6bda-3098-ebeef0fe6a89&amp;u=a1L21hcHM_Jm1lcGk9MTAxfn5Vbmtub3dufkFkZHJlc3NfTGluayZ0eT0xOCZxPVByb1RlYyUyMERpdmUlMjBDZW50ZXJzJTIwJTI2JTIwQWR2YW5jZWQlMjBUcmFpbmluZyUyMEZhY2lsaXRpZXMmc3M9eXBpZC5ZTjkwMDF4OTkzMDY4MzAxODUxNjg2MDQ4MCZwcG9pcz0yMC4yMTY1MDg4NjUzNTY0NDVfLTg3LjQ2MDAwNjcxMzg2NzE5X1Byb1RlYyUyMERpdmUlMjBDZW50ZXJzJTIwJTI2JTIwQWR2YW5jZWQlMjBUcmFpbmluZyUyMEZhY2lsaXRpZXNfWU45MDAxeDk5MzA2ODMwMTg1MTY4NjA0ODB-JmNwPTIwLjIxNjUwOX4tODcuNDYwMDA3JnY9MiZzVj0xJkZPUk09TVBTUlBM&amp;ntb=1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ck/a?!&amp;&amp;p=225a24423bffb6b47f7ab45b7bbab998a6b04f9fe9b17fd74a27da0b731d8d0aJmltdHM9MTc0MDI2ODgwMA&amp;ptn=3&amp;ver=2&amp;hsh=4&amp;fclid=04bdffae-f1c5-6bda-3098-ebeef0fe6a89&amp;u=a1L21hcHM_Jm1lcGk9MTA5fn5Ub3BPZlBhZ2V-QWRkcmVzc19MaW5rJnR5PTE4JnE9WmVybyUyMEdyYXZpdHkmc3M9eXBpZC5ZTjkwMDF4MTY4MzU0NjU0OTQxNDg5NzYwNiZwcG9pcz0yMC41MDUyMjYxMzUyNTM5MDZfLTg3LjIzMDQzODIzMjQyMTg4X1plcm8lMjBHcmF2aXR5X1lOOTAwMXgxNjgzNTQ2NTQ5NDE0ODk3NjA2fiZjcD0yMC41MDUyMjZ-LTg3LjIzMDQzOCZ2PTImc1Y9MSZGT1JNPU1QU1JQTA&amp;ntb=1" TargetMode="External"/><Relationship Id="rId3" Type="http://schemas.openxmlformats.org/officeDocument/2006/relationships/hyperlink" Target="http://www.thirddimensiondiving.com/" TargetMode="External"/><Relationship Id="rId7" Type="http://schemas.openxmlformats.org/officeDocument/2006/relationships/hyperlink" Target="https://www.bing.com/ck/a?!&amp;&amp;p=754815cca908279929ac83e248fe366456d045f41df47e31648ab1b2656c7395JmltdHM9MTc0MDI2ODgwMA&amp;ptn=3&amp;ver=2&amp;hsh=4&amp;fclid=04bdffae-f1c5-6bda-3098-ebeef0fe6a89&amp;u=a1aHR0cHM6Ly93d3cuYmluZy5jb20vYWxpbmsvbGluaz91cmw9aHR0cHMlM2ElMmYlMmZ6ZXJvZ3Jhdml0eS5jb20ubXglMmYmc291cmNlPXNlcnAtbG9jYWwmaD04cUY3bzZ2SnhrNlkxMGJEcjVDWTJ6SUZ1Z0RVMk5hMGZRdjY0RFZmb2xnJTNkJnA9bHdfZ2J0JmlnPUFBNjExQ0Q0MjY0MTQ4Rjc4OEY5M0M1RUVFMTRFMzUwJnlwaWQ9WU45MDAxeDE2ODM1NDY1NDk0MTQ4OTc2MDY&amp;ntb=1" TargetMode="External"/><Relationship Id="rId2" Type="http://schemas.openxmlformats.org/officeDocument/2006/relationships/hyperlink" Target="https://www.bing.com/ck/a?!&amp;&amp;p=0bdb33ae3e301e321bc7e71961cd1d75e4b0dd81ca828694b536dd704c38097bJmltdHM9MTc0MDI2ODgwMA&amp;ptn=3&amp;ver=2&amp;hsh=4&amp;fclid=04bdffae-f1c5-6bda-3098-ebeef0fe6a89&amp;u=a1aHR0cHM6Ly93d3cuYmluZy5jb20vYWxpbmsvbGluaz91cmw9aHR0cHMlM2ElMmYlMmZ3d3cudGhpcmRkaW1lbnNpb25kaXZpbmcuY29tJTJmJnNvdXJjZT1zZXJwLWxvY2FsJmg9Z1NabFJ6a0d1NCUyZlp3ZE11S3V5MkR4S0Jkd0NqbDh0aGZUSWw0QUtsOFpFJTNkJnA9bHdfZ2J0JmlnPUNFMDdDRDYxRjcxODRDODZCMDJGMDU5MDRDODE0ODZBJnlwaWQ9WU45MDAxeDUxNTU1MjM0MjYzNzYwOTg3NDc&amp;ntb=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rotecdivecenters.com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bing.com/ck/a?!&amp;&amp;p=1457f67689c4974747ffe5e626d1b20fac180bf11ac166263457d62136420946JmltdHM9MTc0MDI2ODgwMA&amp;ptn=3&amp;ver=2&amp;hsh=4&amp;fclid=04bdffae-f1c5-6bda-3098-ebeef0fe6a89&amp;u=a1L21hcHM_Jm1lcGk9MTAxfn5Vbmtub3dufkFkZHJlc3NfTGluayZ0eT0xOCZxPVByb1RlYyUyMERpdmUlMjBDZW50ZXJzJTIwJTI2JTIwQWR2YW5jZWQlMjBUcmFpbmluZyUyMEZhY2lsaXRpZXMmc3M9eXBpZC5ZTjkwMDF4OTkzMDY4MzAxODUxNjg2MDQ4MCZwcG9pcz0yMC4yMTY1MDg4NjUzNTY0NDVfLTg3LjQ2MDAwNjcxMzg2NzE5X1Byb1RlYyUyMERpdmUlMjBDZW50ZXJzJTIwJTI2JTIwQWR2YW5jZWQlMjBUcmFpbmluZyUyMEZhY2lsaXRpZXNfWU45MDAxeDk5MzA2ODMwMTg1MTY4NjA0ODB-JmNwPTIwLjIxNjUwOX4tODcuNDYwMDA3JnY9MiZzVj0xJkZPUk09TVBTUlBM&amp;ntb=1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bing.com/ck/a?!&amp;&amp;p=9547ddd8f2350abff230f3f9623dd1573ac2d0b496635cac25dc3fb61518ad48JmltdHM9MTc0MDI2ODgwMA&amp;ptn=3&amp;ver=2&amp;hsh=4&amp;fclid=04bdffae-f1c5-6bda-3098-ebeef0fe6a89&amp;u=a1L21hcHM_Jm1lcGk9MTA5fn5Ub3BPZlBhZ2V-QWRkcmVzc19MaW5rJnR5PTE4JnE9VGhpcmQlMjBEaW1lbnNpb24lMjBEaXZpbmcmc3M9eXBpZC5ZTjkwMDF4NTE1NTUyMzQyNjM3NjA5ODc0NyZwcG9pcz0yMC4yMTQ0Mjk4NTUzNDY2OF8tODcuNDU5NjU1NzYxNzE4NzVfVGhpcmQlMjBEaW1lbnNpb24lMjBEaXZpbmdfWU45MDAxeDUxNTU1MjM0MjYzNzYwOTg3NDd-JmNwPTIwLjIxNDQzfi04Ny40NTk2NTYmdj0yJnNWPTEmRk9STT1NUFNSUEw&amp;ntb=1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layaxpuha.com/" TargetMode="External"/><Relationship Id="rId2" Type="http://schemas.openxmlformats.org/officeDocument/2006/relationships/hyperlink" Target="https://www.bing.com/ck/a?!&amp;&amp;p=357fb31da5d2e74d9291d6f9b4540a6fcd97e41eb8acfb09ddd592b78ab1b929JmltdHM9MTc0MDI2ODgwMA&amp;ptn=3&amp;ver=2&amp;hsh=4&amp;fclid=04bdffae-f1c5-6bda-3098-ebeef0fe6a89&amp;u=a1L21hcHM_Jm1lcGk9MTAxfn5Vbmtub3dufkFkZHJlc3NfTGluayZ0eT0xOCZxPUxhJTIwUGxheWElMjBYcHUlMjBIYSUyMFJlc3RhdXJhbnQlMjAlMjYlMjBCZWFjaCUyMENsdWImc3M9eXBpZC5ZTjkwMDF4MTIxMTk0ODYzNzQzMzE3Mjc3ODYmcHBvaXM9MjAuNTA2NTU5MzcxOTQ4MjQyXy04Ny4yMjg1OTk1NDgzMzk4NF9MYSUyMFBsYXlhJTIwWHB1JTIwSGElMjBSZXN0YXVyYW50JTIwJTI2JTIwQmVhY2glMjBDbHViX1lOOTAwMXgxMjExOTQ4NjM3NDMzMTcyNzc4Nn4mY3A9MjAuNTA2NTU5fi04Ny4yMjg2JnY9MiZzVj0xJkZPUk09TVBTUlBM&amp;ntb=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https://www.akumalbayresorts.com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609600"/>
            <a:ext cx="4038793" cy="1821918"/>
          </a:xfrm>
        </p:spPr>
        <p:txBody>
          <a:bodyPr rtlCol="0" anchor="b">
            <a:normAutofit/>
          </a:bodyPr>
          <a:lstStyle/>
          <a:p>
            <a:pPr rtl="0"/>
            <a:r>
              <a:rPr lang="fr-ca" sz="6000" dirty="0" err="1"/>
              <a:t>Encanto</a:t>
            </a:r>
            <a:r>
              <a:rPr lang="fr-ca" sz="6000" dirty="0"/>
              <a:t> </a:t>
            </a:r>
            <a:r>
              <a:rPr lang="fr-ca" sz="6000" dirty="0" err="1"/>
              <a:t>Oeste</a:t>
            </a:r>
            <a:endParaRPr lang="fr-ca" sz="6000" dirty="0"/>
          </a:p>
        </p:txBody>
      </p:sp>
      <p:pic>
        <p:nvPicPr>
          <p:cNvPr id="5" name="Image 4" descr="Image illustrant une tasse, du café, de la nourriture et de la boisson&#10;&#10;Description générée automatiquement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236" b="1"/>
          <a:stretch/>
        </p:blipFill>
        <p:spPr>
          <a:xfrm>
            <a:off x="4855633" y="609600"/>
            <a:ext cx="6411924" cy="5080001"/>
          </a:xfrm>
          <a:prstGeom prst="rect">
            <a:avLst/>
          </a:prstGeom>
          <a:noFill/>
        </p:spPr>
      </p:pic>
      <p:sp>
        <p:nvSpPr>
          <p:cNvPr id="3" name="Sous-titre 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443" y="3293917"/>
            <a:ext cx="3706889" cy="2395684"/>
          </a:xfrm>
        </p:spPr>
        <p:txBody>
          <a:bodyPr rtlCol="0" anchor="t">
            <a:normAutofit/>
          </a:bodyPr>
          <a:lstStyle/>
          <a:p>
            <a:pPr rtl="0"/>
            <a:r>
              <a:rPr lang="fr-CA" sz="2400" dirty="0" err="1"/>
              <a:t>Encanto</a:t>
            </a:r>
            <a:r>
              <a:rPr lang="fr-CA" sz="2400" dirty="0"/>
              <a:t> </a:t>
            </a:r>
            <a:r>
              <a:rPr lang="fr-CA" sz="2400" dirty="0" err="1"/>
              <a:t>Oeste</a:t>
            </a:r>
            <a:r>
              <a:rPr lang="fr-CA" sz="2400" dirty="0"/>
              <a:t> 102, </a:t>
            </a:r>
            <a:r>
              <a:rPr lang="fr-CA" sz="2400" dirty="0" err="1"/>
              <a:t>Encanto</a:t>
            </a:r>
            <a:r>
              <a:rPr lang="fr-CA" sz="2400" dirty="0"/>
              <a:t> </a:t>
            </a:r>
            <a:r>
              <a:rPr lang="fr-CA" sz="2400" dirty="0" err="1"/>
              <a:t>Oeste</a:t>
            </a:r>
            <a:r>
              <a:rPr lang="fr-CA" sz="2400" dirty="0"/>
              <a:t> Tulum </a:t>
            </a:r>
            <a:r>
              <a:rPr lang="fr-CA" sz="2400" dirty="0" err="1"/>
              <a:t>Tulum</a:t>
            </a:r>
            <a:r>
              <a:rPr lang="fr-CA" sz="2400" dirty="0"/>
              <a:t>, Quintana </a:t>
            </a:r>
            <a:r>
              <a:rPr lang="fr-CA" sz="2400" dirty="0" err="1"/>
              <a:t>Roo</a:t>
            </a:r>
            <a:endParaRPr lang="fr-CA" sz="2400" dirty="0"/>
          </a:p>
          <a:p>
            <a:pPr rtl="0"/>
            <a:r>
              <a:rPr lang="fr-CA" sz="2400" dirty="0"/>
              <a:t>777780, Mexico</a:t>
            </a:r>
          </a:p>
          <a:p>
            <a:pPr rtl="0"/>
            <a:endParaRPr lang="fr-ca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FB263EE-4241-211E-8680-F4735401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448642-9129-7B23-644A-71A58BAC8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C422E-BD68-3F85-4C8A-D0D9114E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42605"/>
            <a:ext cx="5707899" cy="952449"/>
          </a:xfrm>
        </p:spPr>
        <p:txBody>
          <a:bodyPr/>
          <a:lstStyle/>
          <a:p>
            <a:r>
              <a:rPr lang="fr-CA" sz="3600" dirty="0"/>
              <a:t>Fonctionnement de la télévision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0A71D0-7DD9-244B-9399-3EF03369DB4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69F34D-C462-F12C-B5D5-F8ADFAD8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0C04E9-0E29-5ACE-2C21-8569C458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88B703-01DD-4585-B8B0-3C565A0F3B37}" type="datetime1">
              <a:rPr lang="fr-FR" smtClean="0"/>
              <a:t>06/09/2025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A072F-57B1-D459-8217-7D62524E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Ouverture &amp; fermeture de l’eau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7B246-8F05-313E-81D0-290F98BBD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852614-7F82-BE05-6C78-F8AEEA7D03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BE7DCA-D881-A472-0FF3-0555D3B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60C480-C627-45FA-AAF4-14E44AD696B6}" type="datetime1">
              <a:rPr lang="fr-FR" smtClean="0"/>
              <a:t>06/09/2025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97761-8293-BF7C-A0CB-6700EF54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835828"/>
          </a:xfrm>
        </p:spPr>
        <p:txBody>
          <a:bodyPr anchor="ctr">
            <a:normAutofit/>
          </a:bodyPr>
          <a:lstStyle/>
          <a:p>
            <a:r>
              <a:rPr lang="fr-CA" dirty="0"/>
              <a:t>Épiceries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2D1619-9963-ADB5-E414-1C63CBE71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445334"/>
            <a:ext cx="3300984" cy="12053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Soriana </a:t>
            </a:r>
            <a:r>
              <a:rPr lang="en-CA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Hiper</a:t>
            </a:r>
            <a:r>
              <a:rPr lang="en-CA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Tulum (</a:t>
            </a:r>
            <a:r>
              <a:rPr lang="en-CA" sz="1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soriana.com</a:t>
            </a:r>
            <a:r>
              <a:rPr lang="en-CA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fr-C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Avenida </a:t>
            </a:r>
            <a:r>
              <a:rPr lang="en-CA" sz="1400" u="sng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Cobá</a:t>
            </a:r>
            <a:r>
              <a:rPr lang="en-CA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Tulum, Roo Mex, 77762 Tulum</a:t>
            </a:r>
            <a:endParaRPr lang="fr-C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3265EE0-C7F5-198F-85AC-67E7F6F88C2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2095C9-8995-545C-C0E0-8D4D2A3CA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Chedraui</a:t>
            </a:r>
            <a:r>
              <a:rPr lang="en-CA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 (</a:t>
            </a:r>
            <a:r>
              <a:rPr lang="en-CA" sz="1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www.chedraui.com.mx</a:t>
            </a:r>
            <a:r>
              <a:rPr lang="en-CA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)</a:t>
            </a:r>
            <a:endParaRPr lang="fr-C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Neptuno</a:t>
            </a:r>
            <a:r>
              <a:rPr lang="fr-CA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, </a:t>
            </a:r>
            <a:r>
              <a:rPr lang="fr-CA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mza</a:t>
            </a:r>
            <a:r>
              <a:rPr lang="fr-CA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. 004 Tulum 2, </a:t>
            </a:r>
            <a:r>
              <a:rPr lang="fr-CA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Lomas</a:t>
            </a:r>
            <a:r>
              <a:rPr lang="fr-CA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 de </a:t>
            </a:r>
            <a:r>
              <a:rPr lang="fr-CA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Padierna</a:t>
            </a:r>
            <a:r>
              <a:rPr lang="fr-CA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Open Sans" panose="020B0606030504020204" pitchFamily="34" charset="0"/>
              </a:rPr>
              <a:t>, 77780 Tulum, Q.R. </a:t>
            </a:r>
            <a:endParaRPr lang="fr-C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1C7680-BC18-82E7-FCF1-5E899774BC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16E89D-7CBC-8A11-C19F-584C1EC24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/>
          <a:lstStyle/>
          <a:p>
            <a:r>
              <a:rPr lang="pt-BR" sz="1400" b="1" dirty="0">
                <a:latin typeface="Aptos" panose="020B0004020202020204" pitchFamily="34" charset="0"/>
              </a:rPr>
              <a:t>Súper Akí  (</a:t>
            </a:r>
            <a:r>
              <a:rPr lang="fr-CA" sz="1400" b="1" i="0" u="none" strike="noStrike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corporativo.superaki.mx</a:t>
            </a:r>
            <a:r>
              <a:rPr lang="fr-CA" sz="1400" b="1" dirty="0">
                <a:effectLst/>
                <a:latin typeface="Aptos" panose="020B0004020202020204" pitchFamily="34" charset="0"/>
              </a:rPr>
              <a:t>)</a:t>
            </a:r>
          </a:p>
          <a:p>
            <a:r>
              <a:rPr lang="pt-BR" sz="1400" dirty="0">
                <a:latin typeface="Aptos" panose="020B0004020202020204" pitchFamily="34" charset="0"/>
              </a:rPr>
              <a:t> Carretera Federal Tulum Ruinas s/n, 77780 Tulum, Quintana Roo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D519ED5-A050-0867-2625-259FA30B10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C845F-8810-EE09-0C0F-D7B03298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  <p:pic>
        <p:nvPicPr>
          <p:cNvPr id="17" name="Image 16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E0CBFE1E-39EF-0BC3-B411-432056C31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32" y="2768110"/>
            <a:ext cx="3300984" cy="3023088"/>
          </a:xfrm>
          <a:prstGeom prst="rect">
            <a:avLst/>
          </a:prstGeom>
        </p:spPr>
      </p:pic>
      <p:pic>
        <p:nvPicPr>
          <p:cNvPr id="21" name="Image 20" descr="Une image contenant texte, carte, diagramme, Plan&#10;&#10;Le contenu généré par l’IA peut être incorrect.">
            <a:extLst>
              <a:ext uri="{FF2B5EF4-FFF2-40B4-BE49-F238E27FC236}">
                <a16:creationId xmlns:a16="http://schemas.microsoft.com/office/drawing/2014/main" id="{17D815E2-5EAA-EAC7-C42B-73AF3FD11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" y="2768110"/>
            <a:ext cx="3287832" cy="3023088"/>
          </a:xfrm>
          <a:prstGeom prst="rect">
            <a:avLst/>
          </a:prstGeom>
        </p:spPr>
      </p:pic>
      <p:pic>
        <p:nvPicPr>
          <p:cNvPr id="23" name="Image 22" descr="Une image contenant texte, carte, diagramme, Police&#10;&#10;Le contenu généré par l’IA peut être incorrect.">
            <a:extLst>
              <a:ext uri="{FF2B5EF4-FFF2-40B4-BE49-F238E27FC236}">
                <a16:creationId xmlns:a16="http://schemas.microsoft.com/office/drawing/2014/main" id="{A7641CF2-7FBA-3292-54E9-2AE7F2CB6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93" y="2768108"/>
            <a:ext cx="3306210" cy="30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CAC0-A8F1-7B85-3515-2DBE69AEE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E37DC-2E94-68D5-C2A7-D1B2A472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835828"/>
          </a:xfrm>
        </p:spPr>
        <p:txBody>
          <a:bodyPr anchor="ctr">
            <a:normAutofit/>
          </a:bodyPr>
          <a:lstStyle/>
          <a:p>
            <a:r>
              <a:rPr lang="fr-CA" dirty="0"/>
              <a:t>Restaurants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D22319-2C88-0309-5825-A2DDEB8F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337756"/>
            <a:ext cx="3300984" cy="13129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497269-322A-6018-4A97-4B0CD09AA6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745749-2924-29F7-B373-E6BECC8EC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3857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4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CAPITAN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7551915-F7EF-BE18-21BF-190C1F4732C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39C68A-9B36-060E-3079-CFBF089C2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385709"/>
          </a:xfrm>
        </p:spPr>
        <p:txBody>
          <a:bodyPr/>
          <a:lstStyle/>
          <a:p>
            <a:pPr>
              <a:lnSpc>
                <a:spcPts val="1650"/>
              </a:lnSpc>
            </a:pPr>
            <a:r>
              <a:rPr lang="fr-CA" sz="1400" b="0" i="0" dirty="0">
                <a:effectLst/>
              </a:rPr>
              <a:t>MAMZUL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2A3EF37-76F4-C81B-ECF7-BA6A29F5E6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A0440-7C29-705E-9780-EFEF2948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  <p:pic>
        <p:nvPicPr>
          <p:cNvPr id="6" name="Image 5" descr="Une image contenant texte, carte, diagramme, ligne&#10;&#10;Le contenu généré par l’IA peut être incorrect.">
            <a:extLst>
              <a:ext uri="{FF2B5EF4-FFF2-40B4-BE49-F238E27FC236}">
                <a16:creationId xmlns:a16="http://schemas.microsoft.com/office/drawing/2014/main" id="{47C9EFBA-751A-AA21-0E82-7300D883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" y="2768110"/>
            <a:ext cx="3290335" cy="3023088"/>
          </a:xfrm>
          <a:prstGeom prst="rect">
            <a:avLst/>
          </a:prstGeom>
        </p:spPr>
      </p:pic>
      <p:pic>
        <p:nvPicPr>
          <p:cNvPr id="9" name="Image 8" descr="Une image contenant texte, carte, Police, diagramme&#10;&#10;Le contenu généré par l’IA peut être incorrect.">
            <a:extLst>
              <a:ext uri="{FF2B5EF4-FFF2-40B4-BE49-F238E27FC236}">
                <a16:creationId xmlns:a16="http://schemas.microsoft.com/office/drawing/2014/main" id="{C424D77A-6E88-5584-22B5-233B61EB9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12" y="2768109"/>
            <a:ext cx="3295708" cy="3023089"/>
          </a:xfrm>
          <a:prstGeom prst="rect">
            <a:avLst/>
          </a:prstGeom>
        </p:spPr>
      </p:pic>
      <p:pic>
        <p:nvPicPr>
          <p:cNvPr id="13" name="Image 12" descr="Une image contenant texte, carte, diagramme, ligne&#10;&#10;Le contenu généré par l’IA peut être incorrect.">
            <a:extLst>
              <a:ext uri="{FF2B5EF4-FFF2-40B4-BE49-F238E27FC236}">
                <a16:creationId xmlns:a16="http://schemas.microsoft.com/office/drawing/2014/main" id="{C4BDAF60-29A9-3711-984F-6438EAEE4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71" y="2768109"/>
            <a:ext cx="3311634" cy="302308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1A6601F-CECD-7C01-1A00-BD8C1FBB03A1}"/>
              </a:ext>
            </a:extLst>
          </p:cNvPr>
          <p:cNvSpPr txBox="1"/>
          <p:nvPr/>
        </p:nvSpPr>
        <p:spPr>
          <a:xfrm>
            <a:off x="903146" y="1963882"/>
            <a:ext cx="3300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/>
              <a:t>CINCO PUEBLO</a:t>
            </a:r>
          </a:p>
        </p:txBody>
      </p:sp>
    </p:spTree>
    <p:extLst>
      <p:ext uri="{BB962C8B-B14F-4D97-AF65-F5344CB8AC3E}">
        <p14:creationId xmlns:p14="http://schemas.microsoft.com/office/powerpoint/2010/main" val="11466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AB7EE-EFAF-24EA-EDB1-4F8057D5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62662-046D-D0FC-C7CD-DB9745BC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835828"/>
          </a:xfrm>
        </p:spPr>
        <p:txBody>
          <a:bodyPr anchor="ctr">
            <a:normAutofit/>
          </a:bodyPr>
          <a:lstStyle/>
          <a:p>
            <a:r>
              <a:rPr lang="fr-CA" dirty="0"/>
              <a:t>Restaurants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AFA975-FAC4-A5FA-55B9-22529914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814904"/>
            <a:ext cx="3300984" cy="8358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CAMPANELLA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9C4065-E10A-1561-8007-4BCDA5F9DB0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53DCC36-3295-EE8C-D851-EA761B0F8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360059"/>
            <a:ext cx="3300984" cy="12906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40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XIBAK TULUM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BD85D59-C4E0-A3BC-6D8D-FA86EF6DB41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A4C1381-D760-B871-9A33-23826F18B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/>
          <a:lstStyle/>
          <a:p>
            <a:pPr>
              <a:lnSpc>
                <a:spcPts val="1650"/>
              </a:lnSpc>
            </a:pPr>
            <a:r>
              <a:rPr lang="fr-CA" sz="1400" dirty="0">
                <a:effectLst/>
              </a:rPr>
              <a:t>TAQUIERA HONORIO</a:t>
            </a:r>
            <a:endParaRPr lang="fr-CA" sz="1400" b="0" i="0" dirty="0">
              <a:effectLst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48D3DA-F504-AD6D-B212-774AB75DD36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19408A-5A72-5462-1E4E-B1F9F707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  <p:pic>
        <p:nvPicPr>
          <p:cNvPr id="4" name="Image 3" descr="Une image contenant texte, carte, diagramme, Police&#10;&#10;Le contenu généré par l’IA peut être incorrect.">
            <a:extLst>
              <a:ext uri="{FF2B5EF4-FFF2-40B4-BE49-F238E27FC236}">
                <a16:creationId xmlns:a16="http://schemas.microsoft.com/office/drawing/2014/main" id="{4FAF51F1-C199-8371-B38E-8204DB072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21" y="2768109"/>
            <a:ext cx="3300984" cy="3023089"/>
          </a:xfrm>
          <a:prstGeom prst="rect">
            <a:avLst/>
          </a:prstGeom>
        </p:spPr>
      </p:pic>
      <p:pic>
        <p:nvPicPr>
          <p:cNvPr id="8" name="Image 7" descr="Une image contenant texte, carte, diagramme, ligne&#10;&#10;Le contenu généré par l’IA peut être incorrect.">
            <a:extLst>
              <a:ext uri="{FF2B5EF4-FFF2-40B4-BE49-F238E27FC236}">
                <a16:creationId xmlns:a16="http://schemas.microsoft.com/office/drawing/2014/main" id="{4E629FE8-1BD4-9F30-0025-2F03AD680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60" y="2768109"/>
            <a:ext cx="3300984" cy="3023089"/>
          </a:xfrm>
          <a:prstGeom prst="rect">
            <a:avLst/>
          </a:prstGeom>
        </p:spPr>
      </p:pic>
      <p:pic>
        <p:nvPicPr>
          <p:cNvPr id="15" name="Image 1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C70CED0D-6088-334E-159C-AE13AAE52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768106"/>
            <a:ext cx="3335337" cy="30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85C3-B4D0-10F9-9AF4-6716EB97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03299-8582-4DFB-D7CB-30B3B0ED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835828"/>
          </a:xfrm>
        </p:spPr>
        <p:txBody>
          <a:bodyPr anchor="ctr">
            <a:normAutofit/>
          </a:bodyPr>
          <a:lstStyle/>
          <a:p>
            <a:r>
              <a:rPr lang="fr-CA" dirty="0"/>
              <a:t>Centre de plongée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809698-5EAA-9533-0637-1C6721D3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337756"/>
            <a:ext cx="3300984" cy="13129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</a:pPr>
            <a:r>
              <a:rPr lang="fr-CA" sz="1400" b="1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Third</a:t>
            </a:r>
            <a:r>
              <a:rPr lang="fr-CA" sz="1400" b="1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Dimension </a:t>
            </a:r>
            <a:r>
              <a:rPr lang="fr-CA" sz="1400" b="1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Diving</a:t>
            </a:r>
            <a:endParaRPr lang="fr-CA" sz="1400" b="1" dirty="0">
              <a:effectLst/>
            </a:endParaRPr>
          </a:p>
          <a:p>
            <a:pPr algn="l">
              <a:lnSpc>
                <a:spcPts val="1650"/>
              </a:lnSpc>
            </a:pPr>
            <a:r>
              <a:rPr lang="fr-CA" sz="14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www.thirddimensiondiving.com</a:t>
            </a:r>
            <a:endParaRPr lang="fr-CA" sz="1400" b="0" i="0" dirty="0">
              <a:effectLst/>
            </a:endParaRPr>
          </a:p>
          <a:p>
            <a:pPr algn="l">
              <a:lnSpc>
                <a:spcPts val="1650"/>
              </a:lnSpc>
            </a:pPr>
            <a:r>
              <a:rPr lang="fr-CA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2 </a:t>
            </a:r>
            <a:r>
              <a:rPr lang="fr-CA" sz="14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Pte</a:t>
            </a:r>
            <a:r>
              <a:rPr lang="fr-CA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fr-CA" sz="14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Toward</a:t>
            </a:r>
            <a:r>
              <a:rPr lang="fr-CA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C. Beta Sur, </a:t>
            </a:r>
            <a:r>
              <a:rPr lang="fr-CA" sz="14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Centauro</a:t>
            </a:r>
            <a:r>
              <a:rPr lang="fr-CA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4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Nte</a:t>
            </a:r>
            <a:r>
              <a:rPr lang="fr-CA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., 77760 Tulum, Quintana </a:t>
            </a:r>
            <a:r>
              <a:rPr lang="fr-CA" sz="14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</a:t>
            </a:r>
            <a:endParaRPr lang="fr-CA" sz="1400" b="0" i="0" dirty="0">
              <a:effectLst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091A5F-3D7E-3CEC-A9B3-D2572B223B6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B38A9FF-6793-715C-4A7E-DE9CA72BE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360059"/>
            <a:ext cx="3300984" cy="12906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1400" u="sng" dirty="0">
              <a:effectLst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CA" sz="14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</a:t>
            </a:r>
            <a:endParaRPr lang="fr-CA" sz="1400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CA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www.protecdivecenters.com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CA" sz="14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Av. </a:t>
            </a:r>
            <a:r>
              <a:rPr lang="fr-CA" sz="1400" b="0" i="0" u="sng" dirty="0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Satelite</a:t>
            </a:r>
            <a:r>
              <a:rPr lang="fr-CA" sz="14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Norte, </a:t>
            </a:r>
            <a:r>
              <a:rPr lang="fr-CA" sz="1400" b="0" i="0" u="sng" dirty="0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Mza</a:t>
            </a:r>
            <a:r>
              <a:rPr lang="fr-CA" sz="14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67 </a:t>
            </a:r>
            <a:r>
              <a:rPr lang="fr-CA" sz="1400" b="0" i="0" u="sng" dirty="0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lte</a:t>
            </a:r>
            <a:r>
              <a:rPr lang="fr-CA" sz="14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5, Downtown Tulum,, 77780 Tulum</a:t>
            </a:r>
            <a:endParaRPr lang="fr-CA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279D727-AD77-EFD9-FCE0-564E89A6C6C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3B14A7F-E561-C1D0-7008-28779D699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/>
          <a:lstStyle/>
          <a:p>
            <a:pPr algn="l">
              <a:lnSpc>
                <a:spcPts val="1650"/>
              </a:lnSpc>
            </a:pPr>
            <a:r>
              <a:rPr lang="fr-CA" sz="1100" b="0" i="0" dirty="0">
                <a:effectLst/>
                <a:latin typeface="Roboto" panose="02000000000000000000" pitchFamily="2" charset="0"/>
              </a:rPr>
              <a:t>zerogravity.com.mx</a:t>
            </a:r>
          </a:p>
          <a:p>
            <a:pPr algn="l">
              <a:lnSpc>
                <a:spcPts val="2100"/>
              </a:lnSpc>
            </a:pPr>
            <a:r>
              <a:rPr lang="fr-CA" sz="1100" b="1" i="0" u="none" strike="noStrike" dirty="0" err="1"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Zero</a:t>
            </a:r>
            <a:r>
              <a:rPr lang="fr-CA" sz="1100" b="1" i="0" u="none" strike="noStrike" dirty="0"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Gravity</a:t>
            </a:r>
            <a:endParaRPr lang="fr-CA" sz="1100" b="1" i="0" dirty="0">
              <a:effectLst/>
              <a:latin typeface="Roboto" panose="02000000000000000000" pitchFamily="2" charset="0"/>
            </a:endParaRPr>
          </a:p>
          <a:p>
            <a:pPr algn="l">
              <a:lnSpc>
                <a:spcPts val="1650"/>
              </a:lnSpc>
            </a:pPr>
            <a:r>
              <a:rPr lang="fr-CA" sz="1100" b="0" i="0" u="none" strike="noStrike" dirty="0" err="1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Carretera</a:t>
            </a:r>
            <a:r>
              <a:rPr lang="fr-CA" sz="1100" b="0" i="0" u="none" strike="noStrike" dirty="0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100" b="0" i="0" u="none" strike="noStrike" dirty="0" err="1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</a:t>
            </a:r>
            <a:r>
              <a:rPr lang="fr-CA" sz="1100" b="0" i="0" u="none" strike="noStrike" dirty="0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Chetumal, Puerto Juarez, KM-269.5 Puerto Aventuras</a:t>
            </a:r>
            <a:endParaRPr lang="fr-CA" sz="1100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FA27F40-4F7C-E978-EF16-0E1C8251972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2E5AF-FF53-69A7-5C09-0E67A4BB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  <p:pic>
        <p:nvPicPr>
          <p:cNvPr id="4" name="Image 3" descr="Une image contenant carte, text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48A95BC-B069-CF08-1083-E899AAFF3A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72" y="2748808"/>
            <a:ext cx="3311633" cy="3042391"/>
          </a:xfrm>
          <a:prstGeom prst="rect">
            <a:avLst/>
          </a:prstGeom>
        </p:spPr>
      </p:pic>
      <p:pic>
        <p:nvPicPr>
          <p:cNvPr id="8" name="Image 7" descr="Une image contenant texte, car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4816357-2EA8-D6EC-5660-BE26DEC182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11" y="2800216"/>
            <a:ext cx="3306359" cy="2990982"/>
          </a:xfrm>
          <a:prstGeom prst="rect">
            <a:avLst/>
          </a:prstGeom>
        </p:spPr>
      </p:pic>
      <p:pic>
        <p:nvPicPr>
          <p:cNvPr id="15" name="Image 14" descr="Une image contenant texte, carte, diagramme&#10;&#10;Le contenu généré par l’IA peut être incorrect.">
            <a:extLst>
              <a:ext uri="{FF2B5EF4-FFF2-40B4-BE49-F238E27FC236}">
                <a16:creationId xmlns:a16="http://schemas.microsoft.com/office/drawing/2014/main" id="{08115923-B13C-C358-D82B-5A71449A33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" y="2758310"/>
            <a:ext cx="3272498" cy="30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75253-D4A6-B74A-9750-9E38121D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5C5844-2A74-0DEF-F946-8649BF43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270F4-572F-D70D-8331-17911AB306C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8C04C6-BDE7-A754-233C-B93D8C7F6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F8045F-1552-A93E-7E1F-620BB2581E1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48DD406-D250-2164-F382-8188E16B3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B890B3-07EF-1772-92BA-8AFF3CFBD0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ABF9F431-5F5D-AC1E-B8FA-6BB57485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7B027E-14EC-47DC-8A15-CB0B19A390A0}" type="datetime1">
              <a:rPr lang="fr-FR" smtClean="0"/>
              <a:t>06/09/2025</a:t>
            </a:fld>
            <a:endParaRPr lang="en-US" dirty="0"/>
          </a:p>
        </p:txBody>
      </p:sp>
      <p:pic>
        <p:nvPicPr>
          <p:cNvPr id="12" name="Image 11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8C6CF5C-54F1-577F-2242-CE50FF07F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2" y="1829335"/>
            <a:ext cx="3564392" cy="4404727"/>
          </a:xfrm>
          <a:prstGeom prst="rect">
            <a:avLst/>
          </a:prstGeom>
        </p:spPr>
      </p:pic>
      <p:pic>
        <p:nvPicPr>
          <p:cNvPr id="14" name="Image 13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D7E962E-16CC-4B1F-BAD8-D449F29C8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38" y="1829335"/>
            <a:ext cx="3401212" cy="4447538"/>
          </a:xfrm>
          <a:prstGeom prst="rect">
            <a:avLst/>
          </a:prstGeom>
        </p:spPr>
      </p:pic>
      <p:pic>
        <p:nvPicPr>
          <p:cNvPr id="16" name="Image 15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8B829FE-D430-DFC0-170A-34CA9FDBE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68" y="1829336"/>
            <a:ext cx="3423718" cy="4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68040-09A2-F832-1C9D-7276204F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AD044-4B65-6B90-EDF4-75118270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869083"/>
          </a:xfrm>
        </p:spPr>
        <p:txBody>
          <a:bodyPr anchor="ctr">
            <a:normAutofit/>
          </a:bodyPr>
          <a:lstStyle/>
          <a:p>
            <a:r>
              <a:rPr lang="fr-CA" dirty="0"/>
              <a:t>Plages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C28907F-1B45-5E91-6EB0-1AC8A67C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1506682"/>
            <a:ext cx="4764764" cy="1040965"/>
          </a:xfrm>
        </p:spPr>
        <p:txBody>
          <a:bodyPr>
            <a:normAutofit/>
          </a:bodyPr>
          <a:lstStyle/>
          <a:p>
            <a:r>
              <a:rPr lang="en-US" sz="1400" b="0" i="0" u="sng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Route 307, Km 265, 77710 </a:t>
            </a:r>
            <a:r>
              <a:rPr lang="en-US" sz="1400" b="0" i="0" u="sng" dirty="0" err="1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Xpu</a:t>
            </a:r>
            <a:r>
              <a:rPr lang="en-US" sz="1400" b="0" i="0" u="sng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-Ha</a:t>
            </a:r>
            <a:endParaRPr lang="en-US" sz="1400" b="0" i="0" u="sng" dirty="0">
              <a:solidFill>
                <a:schemeClr val="tx1"/>
              </a:solidFill>
              <a:effectLst/>
            </a:endParaRPr>
          </a:p>
          <a:p>
            <a:r>
              <a:rPr lang="fr-CA" sz="1400" b="0" i="0" u="none" strike="noStrike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www.laplayaxpuha.com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7" descr="Une image contenant texte, car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3E43B9E-D497-BA07-3545-DC0D785C4F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66" y="2701925"/>
            <a:ext cx="3162081" cy="3043238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6FCAB-AD16-7572-830E-1A3513F7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166" y="1361210"/>
            <a:ext cx="4779582" cy="1186438"/>
          </a:xfrm>
        </p:spPr>
        <p:txBody>
          <a:bodyPr/>
          <a:lstStyle/>
          <a:p>
            <a:r>
              <a:rPr lang="fr-CA" sz="1400" b="0" i="0" dirty="0" err="1">
                <a:solidFill>
                  <a:srgbClr val="FFFFFF"/>
                </a:solidFill>
                <a:effectLst/>
              </a:rPr>
              <a:t>Carretera</a:t>
            </a:r>
            <a:r>
              <a:rPr lang="fr-CA" sz="14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1400" b="0" i="0" dirty="0" err="1">
                <a:solidFill>
                  <a:srgbClr val="FFFFFF"/>
                </a:solidFill>
                <a:effectLst/>
              </a:rPr>
              <a:t>Federal</a:t>
            </a:r>
            <a:r>
              <a:rPr lang="fr-CA" sz="1400" b="0" i="0" dirty="0">
                <a:solidFill>
                  <a:srgbClr val="FFFFFF"/>
                </a:solidFill>
                <a:effectLst/>
              </a:rPr>
              <a:t> 307, Cancun - Chetumal km 254</a:t>
            </a:r>
            <a:br>
              <a:rPr lang="fr-CA" sz="1400" dirty="0"/>
            </a:br>
            <a:r>
              <a:rPr lang="fr-CA" sz="1400" b="0" i="0" dirty="0">
                <a:solidFill>
                  <a:srgbClr val="FFFFFF"/>
                </a:solidFill>
                <a:effectLst/>
              </a:rPr>
              <a:t>C.P. 77776</a:t>
            </a:r>
            <a:br>
              <a:rPr lang="fr-CA" sz="1400" dirty="0"/>
            </a:br>
            <a:r>
              <a:rPr lang="en-US" sz="1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Akumal Bay Beach &amp; Wellness Resort | Site </a:t>
            </a:r>
            <a:r>
              <a:rPr lang="en-US" sz="14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officiel</a:t>
            </a:r>
            <a:endParaRPr lang="fr-CA" sz="14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Une image contenant texte, car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7D34CBE6-20C4-6233-E4E5-5CA4AF53CE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0" y="2671762"/>
            <a:ext cx="2743200" cy="3073401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803B38-C83B-CF25-01EE-AFF6F0B5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FE3F2C-9F8D-4C78-916C-A137BC32485A}" type="datetime1">
              <a:rPr lang="fr-FR" smtClean="0"/>
              <a:pPr rtl="0">
                <a:spcAft>
                  <a:spcPts val="600"/>
                </a:spcAft>
              </a:pPr>
              <a:t>06/09/2025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0F5BC-8795-EA76-8BEB-C4BEBF49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42605"/>
            <a:ext cx="5707899" cy="952449"/>
          </a:xfrm>
        </p:spPr>
        <p:txBody>
          <a:bodyPr/>
          <a:lstStyle/>
          <a:p>
            <a:r>
              <a:rPr lang="fr-CA" sz="3600" dirty="0"/>
              <a:t>Fonctionnement de la laveuse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A0F1A3-02C9-1336-1B1A-D109917FE0C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84B0BB-7563-F3D2-19C3-B46D369B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85BBB-C3D1-A508-EA3B-1BC303C5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88B703-01DD-4585-B8B0-3C565A0F3B37}" type="datetime1">
              <a:rPr lang="fr-FR" smtClean="0"/>
              <a:t>06/09/2025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8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161412-3DF8-82FE-8100-7C0971B3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8D562-ABC1-7E3A-7587-74919BB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42605"/>
            <a:ext cx="5707899" cy="952449"/>
          </a:xfrm>
        </p:spPr>
        <p:txBody>
          <a:bodyPr/>
          <a:lstStyle/>
          <a:p>
            <a:r>
              <a:rPr lang="fr-CA" sz="3600"/>
              <a:t>WIFI</a:t>
            </a:r>
            <a:endParaRPr lang="fr-CA" sz="3600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5FCEA4-05F7-8455-C5E0-F4F59916F83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606E43-D010-B4D2-FF6C-151060B3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1757C6-F605-45FB-098D-72B24172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88B703-01DD-4585-B8B0-3C565A0F3B37}" type="datetime1">
              <a:rPr lang="fr-FR" smtClean="0"/>
              <a:t>06/09/2025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7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66_TF12214701" id="{FE206918-0AA5-413C-A6FF-165176BF2253}" vid="{94B5460A-FCE2-463E-BDC4-C28976C75B4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{4C6699F6-0C29-4D02-9612-4B28C98538D0}tf12214701_win32</Template>
  <TotalTime>10033</TotalTime>
  <Words>233</Words>
  <Application>Microsoft Office PowerPoint</Application>
  <PresentationFormat>Grand écran</PresentationFormat>
  <Paragraphs>53</Paragraphs>
  <Slides>11</Slides>
  <Notes>0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Goudy Old Style</vt:lpstr>
      <vt:lpstr>Roboto</vt:lpstr>
      <vt:lpstr>Wingdings 2</vt:lpstr>
      <vt:lpstr>SlateVTI</vt:lpstr>
      <vt:lpstr>Encanto Oeste</vt:lpstr>
      <vt:lpstr>Épiceries</vt:lpstr>
      <vt:lpstr>Restaurants</vt:lpstr>
      <vt:lpstr>Restaurants</vt:lpstr>
      <vt:lpstr>Centre de plongée</vt:lpstr>
      <vt:lpstr>Plages</vt:lpstr>
      <vt:lpstr>Plages</vt:lpstr>
      <vt:lpstr>Fonctionnement de la laveuse</vt:lpstr>
      <vt:lpstr>WIFI</vt:lpstr>
      <vt:lpstr>Fonctionnement de la télévision</vt:lpstr>
      <vt:lpstr>Ouverture &amp; fermeture de l’eau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Sylvie Dion</dc:creator>
  <cp:lastModifiedBy>Sylvie Dion</cp:lastModifiedBy>
  <cp:revision>3</cp:revision>
  <dcterms:created xsi:type="dcterms:W3CDTF">2025-02-23T17:14:55Z</dcterms:created>
  <dcterms:modified xsi:type="dcterms:W3CDTF">2025-09-06T15:47:09Z</dcterms:modified>
</cp:coreProperties>
</file>